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92" r:id="rId3"/>
    <p:sldId id="299" r:id="rId4"/>
    <p:sldId id="293" r:id="rId5"/>
    <p:sldId id="300" r:id="rId6"/>
    <p:sldId id="301" r:id="rId7"/>
    <p:sldId id="294" r:id="rId8"/>
    <p:sldId id="295" r:id="rId9"/>
    <p:sldId id="296" r:id="rId10"/>
    <p:sldId id="297" r:id="rId11"/>
    <p:sldId id="258" r:id="rId12"/>
    <p:sldId id="283" r:id="rId13"/>
    <p:sldId id="260" r:id="rId14"/>
    <p:sldId id="305" r:id="rId15"/>
    <p:sldId id="306" r:id="rId16"/>
    <p:sldId id="307" r:id="rId17"/>
    <p:sldId id="278" r:id="rId18"/>
    <p:sldId id="279" r:id="rId19"/>
    <p:sldId id="281" r:id="rId20"/>
    <p:sldId id="280" r:id="rId21"/>
    <p:sldId id="259" r:id="rId22"/>
    <p:sldId id="269" r:id="rId23"/>
    <p:sldId id="302" r:id="rId24"/>
    <p:sldId id="303" r:id="rId25"/>
    <p:sldId id="304" r:id="rId26"/>
    <p:sldId id="289" r:id="rId27"/>
    <p:sldId id="288" r:id="rId28"/>
    <p:sldId id="29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December 10,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December 10,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i="1" dirty="0" smtClean="0"/>
              <a:t>Technology-enhanced classrooms for Camden Public Schools: </a:t>
            </a:r>
            <a:r>
              <a:rPr lang="en-US" sz="2000" i="1" dirty="0" err="1" smtClean="0"/>
              <a:t>rt</a:t>
            </a:r>
            <a:r>
              <a:rPr lang="en-US" sz="2000" i="1" dirty="0" smtClean="0"/>
              <a:t> cream, east </a:t>
            </a:r>
            <a:r>
              <a:rPr lang="en-US" sz="2000" i="1" dirty="0" err="1" smtClean="0"/>
              <a:t>camden</a:t>
            </a:r>
            <a:r>
              <a:rPr lang="en-US" sz="2000" i="1" dirty="0" smtClean="0"/>
              <a:t> middle school and </a:t>
            </a:r>
            <a:r>
              <a:rPr lang="en-US" sz="2000" i="1" dirty="0" err="1" smtClean="0"/>
              <a:t>woodrow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wilson</a:t>
            </a:r>
            <a:r>
              <a:rPr lang="en-US" sz="2000" i="1" dirty="0" smtClean="0"/>
              <a:t> high school</a:t>
            </a:r>
            <a:endParaRPr lang="en-US" sz="2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Center for Building Knowledge at NJIT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867400"/>
            <a:ext cx="2070100" cy="6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1"/>
            <a:ext cx="2209800" cy="185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47000"/>
            <a:ext cx="9144000" cy="336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RT Cream - 312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>
            <a:off x="1562100" y="1524000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62125"/>
            <a:ext cx="7086600" cy="464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East Camden Middle School - 214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45935" y="4267200"/>
            <a:ext cx="1643270" cy="148921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249797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Room 214 will become a Professional Development Lab.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95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165976" cy="5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East Camden Middle School - 214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925" y="2209800"/>
            <a:ext cx="1295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Movable whiteboard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1925" y="3336241"/>
            <a:ext cx="12954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Existing Distance Learning Equipment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25" y="5181600"/>
            <a:ext cx="12954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Media Cart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6365579"/>
            <a:ext cx="12954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Storage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209800"/>
            <a:ext cx="1295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Teacher Station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336241"/>
            <a:ext cx="12954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Folding Tables and Chairs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57325" y="2471410"/>
            <a:ext cx="1209675" cy="3479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026" idx="1"/>
          </p:cNvCxnSpPr>
          <p:nvPr/>
        </p:nvCxnSpPr>
        <p:spPr>
          <a:xfrm flipV="1">
            <a:off x="1447800" y="3859461"/>
            <a:ext cx="114300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1457325" y="5335489"/>
            <a:ext cx="1133475" cy="227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6400800" y="2471410"/>
            <a:ext cx="1143000" cy="4241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>
            <a:off x="5867400" y="3705573"/>
            <a:ext cx="16764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 flipV="1">
            <a:off x="3962400" y="5867399"/>
            <a:ext cx="228600" cy="6520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6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Hillbrook</a:t>
            </a:r>
            <a:r>
              <a:rPr lang="en-US" dirty="0" smtClean="0"/>
              <a:t> </a:t>
            </a:r>
            <a:r>
              <a:rPr lang="en-US" dirty="0" err="1" smtClean="0"/>
              <a:t>iLab</a:t>
            </a:r>
            <a:endParaRPr lang="en-US" dirty="0"/>
          </a:p>
        </p:txBody>
      </p:sp>
      <p:pic>
        <p:nvPicPr>
          <p:cNvPr id="5126" name="Picture 6" descr="http://hillbrookilab.com/wp-content/uploads/2013/07/Screen-Shot-2013-07-13-at-2.03.16-PM-1024x6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6" y="1371600"/>
            <a:ext cx="8106634" cy="48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29177"/>
            <a:ext cx="6610350" cy="557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 Camden Middle School – 214 – Alt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2514600"/>
            <a:ext cx="12954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Articulated Flat Screen Display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5257800" y="2514600"/>
            <a:ext cx="2362200" cy="3693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5541"/>
            <a:ext cx="6367462" cy="55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 Camden Middle School – 214 – Alt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5638800"/>
            <a:ext cx="12954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*Three tables not shown are folded to the side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1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10790"/>
            <a:ext cx="6481762" cy="571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 Camden Middle School – 214 – Alt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5638800"/>
            <a:ext cx="12954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*Two tables not shown are folded to the side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1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East Camden Middle School - 214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76325"/>
            <a:ext cx="2438400" cy="22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>
          <a:xfrm rot="5400000">
            <a:off x="2021681" y="2064031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2862182"/>
            <a:ext cx="8372474" cy="399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7825"/>
            <a:ext cx="2438400" cy="22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>
          <a:xfrm>
            <a:off x="1371601" y="1622657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East Camden Middle School - 214</a:t>
            </a:r>
          </a:p>
        </p:txBody>
      </p:sp>
    </p:spTree>
    <p:extLst>
      <p:ext uri="{BB962C8B-B14F-4D97-AF65-F5344CB8AC3E}">
        <p14:creationId xmlns:p14="http://schemas.microsoft.com/office/powerpoint/2010/main" val="17447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9067800" cy="42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East Camden Middle School - 214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76325"/>
            <a:ext cx="2438400" cy="22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>
          <a:xfrm rot="16200000">
            <a:off x="954881" y="2064031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0821"/>
            <a:ext cx="9144000" cy="466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RT Cream - 312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629400" y="4953000"/>
            <a:ext cx="1169504" cy="112077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249797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Room 312 will become a Pilot Classroom.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10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54762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East Camden Middle School - 214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76325"/>
            <a:ext cx="2438400" cy="22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>
          <a:xfrm rot="10800000">
            <a:off x="1371601" y="2545557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Woodrow Wilson High School - 217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9167"/>
            <a:ext cx="9144000" cy="273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2362200"/>
            <a:ext cx="1643270" cy="148921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249797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Room 217 will become a Learning Lab.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76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4"/>
          <a:stretch/>
        </p:blipFill>
        <p:spPr bwMode="auto">
          <a:xfrm>
            <a:off x="1295400" y="1524001"/>
            <a:ext cx="7746236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Woodrow Wilson High School - 217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925" y="3428954"/>
            <a:ext cx="1295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Movable whiteboard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925" y="1732746"/>
            <a:ext cx="12954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Existing Distance Learning Equipment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1892497"/>
            <a:ext cx="12954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Media Cart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4812268"/>
            <a:ext cx="12954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Storage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2766685"/>
            <a:ext cx="1295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Teacher Station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4648200"/>
            <a:ext cx="12954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Folding Tables and Chairs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11" idx="3"/>
          </p:cNvCxnSpPr>
          <p:nvPr/>
        </p:nvCxnSpPr>
        <p:spPr>
          <a:xfrm>
            <a:off x="1457325" y="2209800"/>
            <a:ext cx="828675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1457325" y="3690564"/>
            <a:ext cx="9810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371600" y="4495800"/>
            <a:ext cx="838200" cy="4703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1"/>
          </p:cNvCxnSpPr>
          <p:nvPr/>
        </p:nvCxnSpPr>
        <p:spPr>
          <a:xfrm flipH="1">
            <a:off x="6248400" y="2046386"/>
            <a:ext cx="1295400" cy="54441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1"/>
          </p:cNvCxnSpPr>
          <p:nvPr/>
        </p:nvCxnSpPr>
        <p:spPr>
          <a:xfrm flipH="1">
            <a:off x="6172200" y="3028295"/>
            <a:ext cx="1371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>
            <a:off x="5410200" y="5017532"/>
            <a:ext cx="2133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575"/>
            <a:ext cx="8991600" cy="52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Woodrow Wilson High School – 217 – Alt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955268"/>
            <a:ext cx="12954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Articulated Flat Screen Display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2667000" y="5562600"/>
            <a:ext cx="685800" cy="76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19200"/>
            <a:ext cx="8705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Woodrow Wilson High School – 217 – Alt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5638800"/>
            <a:ext cx="12954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*Three tables not shown are folded to the side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44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90600"/>
            <a:ext cx="8477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Woodrow Wilson High School – 217 – Alt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5638800"/>
            <a:ext cx="12954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*Two tables not shown are folded to the side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44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6235"/>
            <a:ext cx="9143999" cy="2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Woodrow Wilson High School - 217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912485" cy="18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1381125" y="1828800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73629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Woodrow Wilson High School - 217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912485" cy="18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 rot="5400000">
            <a:off x="2021681" y="2133600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971800"/>
            <a:ext cx="9144000" cy="37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Woodrow Wilson High School - 217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912485" cy="18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 rot="10800000">
            <a:off x="1400174" y="2590800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2718679"/>
            <a:ext cx="9220200" cy="412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Woodrow Wilson High School - 217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912485" cy="188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 rot="16200000">
            <a:off x="878681" y="2120993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6253"/>
            <a:ext cx="6435630" cy="5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RT Cream - 312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925" y="1331075"/>
            <a:ext cx="12954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Media Cart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25" y="2852530"/>
            <a:ext cx="12954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Student Desks and Chairs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925" y="4512425"/>
            <a:ext cx="1295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Teacher’s Station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378825"/>
            <a:ext cx="1295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Movable White Board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62850" y="3598025"/>
            <a:ext cx="12954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Table and Chairs (Listening Station)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57325" y="1484963"/>
            <a:ext cx="1895475" cy="7517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47800" y="3223700"/>
            <a:ext cx="1676400" cy="2815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457325" y="4774035"/>
            <a:ext cx="1362075" cy="5765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715000" y="2378825"/>
            <a:ext cx="1828800" cy="2616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00800" y="4075078"/>
            <a:ext cx="116205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43800" y="1115632"/>
            <a:ext cx="12954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Storage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867400" y="1377242"/>
            <a:ext cx="1676400" cy="6967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43800" y="5666754"/>
            <a:ext cx="1295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Classroom</a:t>
            </a:r>
          </a:p>
          <a:p>
            <a:r>
              <a:rPr lang="en-US" sz="1400" dirty="0" smtClean="0"/>
              <a:t>Library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6381750" y="5503025"/>
            <a:ext cx="1162050" cy="4253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" y="3890620"/>
            <a:ext cx="12954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Teaching Wall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47800" y="4057614"/>
            <a:ext cx="838200" cy="174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6381365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RT Cream - 312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" y="5334000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Sample of how furniture can be re-arranged to form small group stations from study of Newark Public Schools.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80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5180"/>
            <a:ext cx="7600950" cy="514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RT Cream – 312 – Alt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39050" y="3657600"/>
            <a:ext cx="12954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Articulated Flat Screen Display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6781800" y="3657600"/>
            <a:ext cx="857250" cy="3693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4495800"/>
            <a:ext cx="129540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Multiple Uses including individual and small group work.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59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0175"/>
            <a:ext cx="7276065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RT Cream – 312 – Alt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495800"/>
            <a:ext cx="1295400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Small Group work and ‘Guided Reading’ scenario.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18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19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1"/>
            <a:ext cx="2209800" cy="185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RT Cream - 312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 rot="16200000">
            <a:off x="1031081" y="1955899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1"/>
            <a:ext cx="2209800" cy="185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5100"/>
            <a:ext cx="9145721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>
          <a:xfrm rot="10800000">
            <a:off x="1562100" y="2362200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RT Cream - 312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826532"/>
            <a:ext cx="8467725" cy="401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1"/>
            <a:ext cx="2209800" cy="185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RT Cream - 312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 rot="5400000">
            <a:off x="1945481" y="1955899"/>
            <a:ext cx="304800" cy="23336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1196</TotalTime>
  <Words>363</Words>
  <Application>Microsoft Office PowerPoint</Application>
  <PresentationFormat>On-screen Show (4:3)</PresentationFormat>
  <Paragraphs>64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Technology-enhanced classrooms for Camden Public Schools: rt cream, east camden middle school and woodrow wilson high school</vt:lpstr>
      <vt:lpstr>RT Cream - 312</vt:lpstr>
      <vt:lpstr>RT Cream - 312</vt:lpstr>
      <vt:lpstr>RT Cream - 312</vt:lpstr>
      <vt:lpstr>RT Cream – 312 – Alt 1</vt:lpstr>
      <vt:lpstr>RT Cream – 312 – Alt 2</vt:lpstr>
      <vt:lpstr>RT Cream - 312</vt:lpstr>
      <vt:lpstr>PowerPoint Presentation</vt:lpstr>
      <vt:lpstr>RT Cream - 312</vt:lpstr>
      <vt:lpstr>RT Cream - 312</vt:lpstr>
      <vt:lpstr>East Camden Middle School - 214</vt:lpstr>
      <vt:lpstr>East Camden Middle School - 214</vt:lpstr>
      <vt:lpstr>Hillbrook iLab</vt:lpstr>
      <vt:lpstr>East Camden Middle School – 214 – Alt 1</vt:lpstr>
      <vt:lpstr>East Camden Middle School – 214 – Alt 2</vt:lpstr>
      <vt:lpstr>East Camden Middle School – 214 – Alt 3</vt:lpstr>
      <vt:lpstr>East Camden Middle School - 214</vt:lpstr>
      <vt:lpstr>PowerPoint Presentation</vt:lpstr>
      <vt:lpstr>East Camden Middle School - 214</vt:lpstr>
      <vt:lpstr>East Camden Middle School - 214</vt:lpstr>
      <vt:lpstr>Woodrow Wilson High School - 217</vt:lpstr>
      <vt:lpstr>Woodrow Wilson High School - 217</vt:lpstr>
      <vt:lpstr>Woodrow Wilson High School – 217 – Alt 1</vt:lpstr>
      <vt:lpstr>Woodrow Wilson High School – 217 – Alt 2</vt:lpstr>
      <vt:lpstr>Woodrow Wilson High School – 217 – Alt 3</vt:lpstr>
      <vt:lpstr>Woodrow Wilson High School - 217</vt:lpstr>
      <vt:lpstr>Woodrow Wilson High School - 217</vt:lpstr>
      <vt:lpstr>Woodrow Wilson High School - 217</vt:lpstr>
      <vt:lpstr>Woodrow Wilson High School - 217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technology-enabled Learning environments in existing schools</dc:title>
  <dc:creator>Sara</dc:creator>
  <cp:lastModifiedBy>Evans, Deane M.</cp:lastModifiedBy>
  <cp:revision>94</cp:revision>
  <dcterms:created xsi:type="dcterms:W3CDTF">2013-08-06T19:20:05Z</dcterms:created>
  <dcterms:modified xsi:type="dcterms:W3CDTF">2014-12-10T20:44:34Z</dcterms:modified>
</cp:coreProperties>
</file>