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C09E7-4F09-4F21-AA4A-5E616C5957D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FED16-0356-4DB2-8C96-84F267AF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1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40DE4-B6DC-4A28-B678-7EBDD7A9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56A20-24EA-4F2D-88FF-3B23256D7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16CFE-3839-4ED6-A90E-9A6D27C34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5D41-5CF9-4ED8-A951-BFCB29C60B32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B96EC-7F72-4CC7-B82E-9B5DA81F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C5283-9042-45FD-A429-EA7888FE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9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02E07-9D1C-4C80-993B-EEE97322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D2846-DB17-4A4A-9EBB-619859B06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96990-993E-4316-8AA9-161FC7508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5326-831D-47E3-8AA6-BEA8EBF6FB27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E9342-19BD-47B7-9262-50004E42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DE60F-5A20-4302-B3D4-230AD4DD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4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330A2-5884-4E35-9CF6-B4ED27E54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284DCB-35E1-462C-B9C4-0070A8882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66DB0-3720-4124-AE4E-38D9E962B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6562-F847-4D7E-A231-B822505A8828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2A303-6543-4E1C-9E46-BE9C378F7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A4B59-4DAB-4919-B266-B33ACF56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4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91C35-BE5A-401C-B984-11CC8A01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8D1F4-7A00-4E77-A0E6-5FF956A70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B62B9-3A1D-4F16-AC4C-E3714E6E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9732-443E-42BB-B35D-819B740FDD31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73C4F-1C31-4887-A85E-C7A80B6AD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684D3-70E6-49EB-B4C6-371AA9E24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4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9A07-7D30-4446-B04F-74DF07DD2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CF134-379E-4D1E-A08C-491BE0B8F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4ECBE-7F5F-4DF6-8165-07DB18481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A50F-1630-4FD0-BF6F-6B3E1F7054EB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19CE4-A276-4633-B3FB-E26FAAE0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3659B-41A8-4000-B89D-E6E3BB57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5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B1A42-79C5-462F-A3A2-C6C113A34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94548-F0AB-45B2-94FF-7A2B2AD4A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ED8CF-0F15-4194-8B14-0F476DFBD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1699F-FAD6-4A11-BD9A-643C800DA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244B-6D2B-4A61-961F-EBF161721BDB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E92EE-4D8C-4E44-A467-301DEBDA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020B8-211F-4A2F-B5C6-72DBC25B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1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027A-6393-4B90-B3C5-BD44231C8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0B8FD-E8F1-4A95-B526-4A407232A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55644-6221-4ED9-B43D-3B39AB753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05B38-D52A-4F68-8732-06B375179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3B3CF9-CAC1-4A61-B1EA-ADB162125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88B11-6D09-4D76-AF36-446681A93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4505-FEB6-48E2-9F88-332532359FAE}" type="datetime1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7D3104-407B-4DA8-A8D4-0FB1B3FBB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8B61A-3EAB-41AC-9F15-104284C4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2EF48-C87B-4B50-BD56-FC1531292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0EEF4-6DF9-46B0-B842-6B0A3C19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B292-876D-403E-B7C6-96C3A115B180}" type="datetime1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B3172-9DB9-4022-A362-C733450E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98044-96B5-4B98-93B7-E76BD9A2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9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58AC1-4C77-4454-B76B-3136621EB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B424-1F76-4A08-9EAC-7AFCD7AA4D84}" type="datetime1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70B8E3-E751-4F1B-A738-B1AE2D3A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D5FA9-67EC-401D-B001-5D80663F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6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F2885-1326-4612-92B9-549AEB99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4653-411C-4B44-85F3-576A76A27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F3225-F427-41D2-9383-608206200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1E995-1A09-4B14-ADF2-157EBADCF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812-FC2B-42FF-A484-689C6A5FDE4A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18073-47BE-4011-ABA0-7F40DD21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3994C-01AD-4A3A-9790-FEE8FA55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1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BC4D-7F6B-4EEE-94EA-5EBCF9373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918AD0-67DE-430B-82C4-B62F20659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A23C7-C236-43E5-81A8-BA8F6F86A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0C08F-B84B-4206-ACE7-69148ED4B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FB92-B485-42F7-9165-7991A3E8AA51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19307-1FB1-4D39-BE55-19591859F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AFAA2-F82B-4EBF-8BDB-FAD407C9E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8A98ED-2014-449E-80BF-1867A6FC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186D6-B436-4C43-B6E6-E8A1B14C2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1B8B8-636A-474D-A268-8F34A3656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0689-2BF6-483F-8B4E-87EE8F7010C0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56770-3643-4DA0-B5AB-83902BD80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5513D-0347-44B3-A513-69DC441E2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90B5-712E-4282-A7D0-ACEE9BF29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1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5D03D-1B04-4FDD-9F75-B1A9788636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US Current Account Deficit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96A97-DCA4-46AA-880E-D78DB31D78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Jeffrey Shafer</a:t>
            </a:r>
          </a:p>
          <a:p>
            <a:r>
              <a:rPr lang="en-US" dirty="0"/>
              <a:t>November 3-4, 2017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99B988-6D45-4C1C-9D17-F992A708D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8632-D7CB-47EB-BE6B-B5D595CBA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US Current Account Balance and </a:t>
            </a:r>
            <a:br>
              <a:rPr lang="en-US" dirty="0"/>
            </a:br>
            <a:r>
              <a:rPr lang="en-US" dirty="0"/>
              <a:t>Broad Real Dollar Exchange Rate Index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EFE719-F950-4E89-B9A5-B3F494AFD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8596" y="1825625"/>
            <a:ext cx="9394808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9040B5-2335-43FA-904E-A1264131B773}"/>
              </a:ext>
            </a:extLst>
          </p:cNvPr>
          <p:cNvSpPr txBox="1"/>
          <p:nvPr/>
        </p:nvSpPr>
        <p:spPr>
          <a:xfrm>
            <a:off x="1398596" y="6316910"/>
            <a:ext cx="1864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R=-.2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D2367-1BCE-44B4-A642-A8377DA5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2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B9E8-4CAB-4189-B867-C4889B8E6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Monetary policy through asset prices drives saving as well as investment (r=.73)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7F6D9C-A6CA-4098-833E-A8C6EA24FEAD}"/>
              </a:ext>
            </a:extLst>
          </p:cNvPr>
          <p:cNvSpPr txBox="1"/>
          <p:nvPr/>
        </p:nvSpPr>
        <p:spPr>
          <a:xfrm>
            <a:off x="3096022" y="6241409"/>
            <a:ext cx="48488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Federal Reserve Financial Accounts of the US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7F710D4-A59F-4B53-BD2A-8F15E055DC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6022" y="1825625"/>
            <a:ext cx="5999955" cy="4351338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05EF24B-0159-45BE-A656-493179F55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95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CC0FC-61CC-45D9-A45E-BA2D88F4F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 Capital Outflows Follow Inflows (or Vice Versa?)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BE117EE-35FA-4980-BEFE-2E9A85A0D6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8130" y="1825625"/>
            <a:ext cx="5995739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8EAD96-1312-4EA9-AF00-8274FB89C029}"/>
              </a:ext>
            </a:extLst>
          </p:cNvPr>
          <p:cNvSpPr txBox="1"/>
          <p:nvPr/>
        </p:nvSpPr>
        <p:spPr>
          <a:xfrm>
            <a:off x="3098130" y="6325299"/>
            <a:ext cx="2505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BEA US International Transactions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CAD2D-DAF9-480F-BE4C-506856C7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90B5-712E-4282-A7D0-ACEE9BF29C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02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62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US Current Account Deficit Problem</vt:lpstr>
      <vt:lpstr>The US Current Account Balance and  Broad Real Dollar Exchange Rate Index</vt:lpstr>
      <vt:lpstr>Monetary policy through asset prices drives saving as well as investment (r=.73)</vt:lpstr>
      <vt:lpstr>US Capital Outflows Follow Inflows (or Vice Versa?)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US Current Account Deficit Problem</dc:title>
  <dc:creator>Jeffrey Shafer</dc:creator>
  <cp:lastModifiedBy>Jeffrey Shafer</cp:lastModifiedBy>
  <cp:revision>7</cp:revision>
  <dcterms:created xsi:type="dcterms:W3CDTF">2017-11-01T16:52:17Z</dcterms:created>
  <dcterms:modified xsi:type="dcterms:W3CDTF">2017-11-02T19:38:52Z</dcterms:modified>
</cp:coreProperties>
</file>