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57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1FFFE-5076-4086-A3BD-21C9850A240D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48AAB-F849-4E0B-B792-89D1B1888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03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E48AAB-F849-4E0B-B792-89D1B1888E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404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B4886-E916-BD5D-7341-26D2DDE7D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28277-33B1-73E0-7EA6-D5C0C70B5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73C86-1C46-119D-7462-3C1EED9B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AC44E-8D73-4BF9-A3A4-61F451578C63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908E4-B1A9-E858-5161-4F39B1DE3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5B880-8039-54F0-95DA-7FF76E3C7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16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8800D-DB8F-5848-1AD9-558FDA8D5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946975-E561-1FCB-D8B8-DF69B33D3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30DAA-D045-F1E1-932F-199DAFE9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50C4F-99C8-41D8-A519-F14C20FA9D95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12C77-234F-94F3-2A28-2E35C619C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A90A0-708E-9704-1313-94179C1C7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2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0AED9F-4B17-E9FB-E354-CE6673E324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5781C-B173-B7D3-2B56-1D8624801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D3F07-1AE0-D00B-3AB9-497F967CF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94A4-49C6-4071-B5DE-BFC0BC1266BA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3D270-1A39-C3A7-35CC-B5F0771F8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7EC2A-EDF6-4441-C07A-D5373902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4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79DD5-9179-5EC4-6130-2B501A82F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64368-1A84-3FBA-D070-6E1FEA21D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84732-7140-7845-CE55-52741DEDE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13D7F-EB6B-4F9F-B257-B49BF0550E6E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B8EBD-8222-B667-8616-CDD992E28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00CD6-124B-566F-B0D6-1DDB852C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9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F2E8D-4F9E-3ACC-805D-665F798F3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3B53D1-721B-AFB2-7F33-4EB04FA01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4B87C-78CD-DC58-87C6-A644C9D3A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C8FA-65B6-4610-B59E-A66D5457D6B8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17B3C-619C-BD49-3DDF-CE76A8FFC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35D89-9DDC-F1BA-544F-C0FC6AF57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15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74C04-E75C-9A12-42F8-CB7DF8576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52299-4649-3048-605C-60E26E3035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894258-8B99-2BCD-F895-6BEEB9D79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72503-8296-33E4-76A7-60C0F513F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083D-2EE4-4955-A803-D010AE3ADCE5}" type="datetime1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8BF728-9C97-8A6D-EB15-E3F6DFFF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99304-A9F8-EAF3-FE65-C0CF4B4F8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0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F7931-8303-373F-C1AE-160674DE3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0AAC4-D935-B0DF-38E8-5DDFE55F4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C1AAC-FDBF-86B2-86E8-DC4079BC0F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8B53A7-E19C-9544-0429-8E37D27BA6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090AA2-32CD-5ED4-AD2A-B1CA9821C6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45D418-0A37-76A4-3755-4CD22E74B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4E30-070E-4B5F-A8B1-E4E01DE7A17F}" type="datetime1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E18433-14CE-9B33-ED0D-61F79716F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6DAEF1-9DA9-F9D4-6DD2-CB89E6865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86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6CBC2-D3C0-650C-B59E-CB01E93D5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A8444C-4C5A-940C-B993-0022B10C1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EF75-99EA-42A0-A0F6-3CB4169A5ADD}" type="datetime1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EB569B-F067-0CBC-EC90-7D63F04C3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9D0F06-C908-1E76-E5CA-7B6DA5FBB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4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F49308-F529-81F9-C3BD-266354FC1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64DA-11D5-4D81-9FDB-62F183405D29}" type="datetime1">
              <a:rPr lang="en-US" smtClean="0"/>
              <a:t>7/7/2025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3BF6B4-2DB5-06CA-5E47-6705C4673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83574-3309-A293-CAC7-D503C8726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2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51E8B-03FD-7F48-37D3-055A671D4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92024-C29E-1C86-F5FA-1172E19DD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B87B8-030E-583F-3479-65010A3B0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5C23A-6CED-03E4-9542-7722C6EEE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2B2DB-CD42-46A4-86C9-82E178A008F8}" type="datetime1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A2140-FE17-DA3B-6F68-91CD8D7C7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E33412-8A8C-08CF-C63D-922366280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3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6D8FE-02A7-8FE7-2B4A-9872B4678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1B558A-E948-E8A1-6DCC-D7CE2C2696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50DCC-5E7A-7E91-A25F-143597010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0CA84-19F9-716D-BFFE-5DB24BD0F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2A683-E994-4C4F-AA94-2F2CBC0A40FE}" type="datetime1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ED5A62-3782-B51B-1168-11253C1F1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Select I do not have an account.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FFC5A-E2F6-AAB1-BF49-92647578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1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D599C7-5105-1289-972D-6209F4C3D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5002C-FFCA-25CF-32B7-F25A21FE4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EA4B1-280D-434B-1EFB-FA2359991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866CD4-57F0-4E8A-8324-3DBDB3F44274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C5E9D-4506-993C-D547-0C84D75E98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Select I do not have an account.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85C04-56DC-54E2-6CAD-C2ADEED44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0C1698-8406-49BE-871E-95A488DCE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A887E27-948B-0CDC-AE75-B2B8C8AE5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BD061A-3D16-7F60-8035-265E3BEE99A4}"/>
              </a:ext>
            </a:extLst>
          </p:cNvPr>
          <p:cNvSpPr txBox="1"/>
          <p:nvPr/>
        </p:nvSpPr>
        <p:spPr>
          <a:xfrm>
            <a:off x="1380744" y="2704838"/>
            <a:ext cx="96103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Creating a  CITI Program Account </a:t>
            </a:r>
          </a:p>
        </p:txBody>
      </p:sp>
    </p:spTree>
    <p:extLst>
      <p:ext uri="{BB962C8B-B14F-4D97-AF65-F5344CB8AC3E}">
        <p14:creationId xmlns:p14="http://schemas.microsoft.com/office/powerpoint/2010/main" val="2726561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FCC6BD9-0263-3BBA-90D1-A392B9073A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520" y="1023602"/>
            <a:ext cx="8668960" cy="48107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39139E-3011-7A42-DA36-4BE2E076D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Select I do not have an account.</a:t>
            </a:r>
          </a:p>
        </p:txBody>
      </p:sp>
    </p:spTree>
    <p:extLst>
      <p:ext uri="{BB962C8B-B14F-4D97-AF65-F5344CB8AC3E}">
        <p14:creationId xmlns:p14="http://schemas.microsoft.com/office/powerpoint/2010/main" val="4143504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7A9C35-38EC-0523-D0E3-98D7814BC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57472" y="6365494"/>
            <a:ext cx="4114800" cy="365125"/>
          </a:xfrm>
        </p:spPr>
        <p:txBody>
          <a:bodyPr/>
          <a:lstStyle/>
          <a:p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Click on blue button.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1DFBF21-1FB3-A518-C445-3C15602F18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020" y="2295367"/>
            <a:ext cx="8849960" cy="226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477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4F622E-AB59-6581-8D20-27E32399B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833225-FB69-A16B-697D-96B1E4F002D1}"/>
              </a:ext>
            </a:extLst>
          </p:cNvPr>
          <p:cNvSpPr txBox="1"/>
          <p:nvPr/>
        </p:nvSpPr>
        <p:spPr>
          <a:xfrm>
            <a:off x="2969895" y="2103120"/>
            <a:ext cx="6252210" cy="1762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59595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Under "Institution," select “New Jersey Institute of Technology”.</a:t>
            </a:r>
          </a:p>
          <a:p>
            <a:pPr algn="l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59595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Register your account using your NJIT UCID and email address.</a:t>
            </a:r>
          </a:p>
        </p:txBody>
      </p:sp>
    </p:spTree>
    <p:extLst>
      <p:ext uri="{BB962C8B-B14F-4D97-AF65-F5344CB8AC3E}">
        <p14:creationId xmlns:p14="http://schemas.microsoft.com/office/powerpoint/2010/main" val="17095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4F66C71-D8E0-A5D2-6F7D-4E9D492B9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33B8C6E1-B17D-82C5-588C-6C8CC9A58C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5685" y="391886"/>
            <a:ext cx="3990975" cy="610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563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42</Words>
  <Application>Microsoft Office PowerPoint</Application>
  <PresentationFormat>Widescreen</PresentationFormat>
  <Paragraphs>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Dripchak, Kimberly S</dc:creator>
  <cp:lastModifiedBy>Dripchak, Kimberly S</cp:lastModifiedBy>
  <cp:revision>2</cp:revision>
  <dcterms:created xsi:type="dcterms:W3CDTF">2025-07-07T14:03:56Z</dcterms:created>
  <dcterms:modified xsi:type="dcterms:W3CDTF">2025-07-07T14:49:49Z</dcterms:modified>
</cp:coreProperties>
</file>