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D/Uj8j1yWAD7DmrWBQ9ngaBa/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" name="Google Shape;9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5"/>
          <p:cNvSpPr/>
          <p:nvPr/>
        </p:nvSpPr>
        <p:spPr>
          <a:xfrm>
            <a:off x="0" y="6013174"/>
            <a:ext cx="12192000" cy="855939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15" descr="NJIT_C_SD3_ko.eps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838200" y="6155673"/>
            <a:ext cx="3008243" cy="59783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8"/>
          <p:cNvSpPr txBox="1">
            <a:spLocks noGrp="1"/>
          </p:cNvSpPr>
          <p:nvPr>
            <p:ph type="ctrTitle"/>
          </p:nvPr>
        </p:nvSpPr>
        <p:spPr>
          <a:xfrm>
            <a:off x="2133600" y="609601"/>
            <a:ext cx="8229600" cy="185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2400" b="1">
                <a:solidFill>
                  <a:srgbClr val="FF0000"/>
                </a:solidFill>
              </a:rPr>
              <a:t>(Use this template for summer research ppt presentation)</a:t>
            </a:r>
            <a:br>
              <a:rPr lang="en-US" sz="2400" b="1">
                <a:solidFill>
                  <a:srgbClr val="FF0000"/>
                </a:solidFill>
              </a:rPr>
            </a:br>
            <a:br>
              <a:rPr lang="en-US" b="1">
                <a:solidFill>
                  <a:srgbClr val="FF0000"/>
                </a:solidFill>
              </a:rPr>
            </a:br>
            <a:r>
              <a:rPr lang="en-US" b="1">
                <a:solidFill>
                  <a:srgbClr val="C00000"/>
                </a:solidFill>
              </a:rPr>
              <a:t>Title of the Project</a:t>
            </a:r>
            <a:endParaRPr/>
          </a:p>
        </p:txBody>
      </p:sp>
      <p:sp>
        <p:nvSpPr>
          <p:cNvPr id="91" name="Google Shape;91;p8"/>
          <p:cNvSpPr txBox="1">
            <a:spLocks noGrp="1"/>
          </p:cNvSpPr>
          <p:nvPr>
            <p:ph type="subTitle" idx="1"/>
          </p:nvPr>
        </p:nvSpPr>
        <p:spPr>
          <a:xfrm>
            <a:off x="2895600" y="3408363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Names of Student(s)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Department(s)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Advisor Name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Department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 txBox="1">
            <a:spLocks noGrp="1"/>
          </p:cNvSpPr>
          <p:nvPr>
            <p:ph type="title"/>
          </p:nvPr>
        </p:nvSpPr>
        <p:spPr>
          <a:xfrm>
            <a:off x="897834" y="762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C00000"/>
                </a:solidFill>
              </a:rPr>
              <a:t>Problem Statement, Significance and Goals</a:t>
            </a:r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body" idx="1"/>
          </p:nvPr>
        </p:nvSpPr>
        <p:spPr>
          <a:xfrm>
            <a:off x="1905000" y="1219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Problem Statement: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What problem are you trying to address through research or product development?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Need and Significance: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Why is the problem significant? Why is it important to address?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What is the need to research this problem or to find a technology solution?</a:t>
            </a:r>
            <a:endParaRPr/>
          </a:p>
          <a:p>
            <a:pPr marL="685800" lvl="1" indent="-8763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Project Goals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Describe specific goals for research or product development for this project.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 txBox="1">
            <a:spLocks noGrp="1"/>
          </p:cNvSpPr>
          <p:nvPr>
            <p:ph type="title"/>
          </p:nvPr>
        </p:nvSpPr>
        <p:spPr>
          <a:xfrm>
            <a:off x="1126435" y="16565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C00000"/>
                </a:solidFill>
              </a:rPr>
              <a:t>Background</a:t>
            </a:r>
            <a:endParaRPr/>
          </a:p>
        </p:txBody>
      </p:sp>
      <p:sp>
        <p:nvSpPr>
          <p:cNvPr id="105" name="Google Shape;105;p10"/>
          <p:cNvSpPr txBox="1">
            <a:spLocks noGrp="1"/>
          </p:cNvSpPr>
          <p:nvPr>
            <p:ph type="body" idx="1"/>
          </p:nvPr>
        </p:nvSpPr>
        <p:spPr>
          <a:xfrm>
            <a:off x="2110408" y="161345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Background Research or State-of-the Art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If a research project, please briefly describe the background on which your research work is based on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or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If technology development project, please provide an overview of the market need, potential growth and competitive technology in the market.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"/>
          <p:cNvSpPr txBox="1">
            <a:spLocks noGrp="1"/>
          </p:cNvSpPr>
          <p:nvPr>
            <p:ph type="title"/>
          </p:nvPr>
        </p:nvSpPr>
        <p:spPr>
          <a:xfrm>
            <a:off x="1017104" y="152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C00000"/>
                </a:solidFill>
              </a:rPr>
              <a:t>Research Approach and Methods</a:t>
            </a:r>
            <a:endParaRPr/>
          </a:p>
        </p:txBody>
      </p:sp>
      <p:sp>
        <p:nvSpPr>
          <p:cNvPr id="112" name="Google Shape;112;p11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What is your overall approach or plan to solve the problem?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You may provide a schematic diagram to present your approach.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Research Methods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Briefly describe the research methods and development plan followed up in the summer research program. 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Research Experiments/Modeling/Prototype</a:t>
            </a:r>
            <a:endParaRPr/>
          </a:p>
          <a:p>
            <a:pPr marL="11430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/>
              <a:t>Describe the experimental set-up or prototype development process 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"/>
          <p:cNvSpPr txBox="1">
            <a:spLocks noGrp="1"/>
          </p:cNvSpPr>
          <p:nvPr>
            <p:ph type="title"/>
          </p:nvPr>
        </p:nvSpPr>
        <p:spPr>
          <a:xfrm>
            <a:off x="967408" y="152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C00000"/>
                </a:solidFill>
              </a:rPr>
              <a:t>Results</a:t>
            </a:r>
            <a:endParaRPr/>
          </a:p>
        </p:txBody>
      </p:sp>
      <p:sp>
        <p:nvSpPr>
          <p:cNvPr id="119" name="Google Shape;119;p12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Research Results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Describe the research results obtained in the summer research program.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Analysis and Interpretation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Describe the data/model analysis and interpretation of results towards meeting your goals for the project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"/>
          <p:cNvSpPr txBox="1">
            <a:spLocks noGrp="1"/>
          </p:cNvSpPr>
          <p:nvPr>
            <p:ph type="title"/>
          </p:nvPr>
        </p:nvSpPr>
        <p:spPr>
          <a:xfrm>
            <a:off x="977348" y="152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Calibri"/>
              <a:buNone/>
            </a:pPr>
            <a:r>
              <a:rPr lang="en-US" sz="3600" b="1">
                <a:solidFill>
                  <a:srgbClr val="C00000"/>
                </a:solidFill>
              </a:rPr>
              <a:t>Innovation, Discussion and Future Work</a:t>
            </a:r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As compared to the state-of-the-art research or competitive products, describe the innovation in your approach or technology supported by a brief discussion on the results obtained.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What potential benefits and impact you expect to achieve from this research/study towards future work?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Provide your views on the future work for the continuation of research innovation with any lessons learned to address the scientific research and/or technology development needs. 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1007165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lang="en-US" sz="3200" b="1">
                <a:solidFill>
                  <a:srgbClr val="C00000"/>
                </a:solidFill>
              </a:rPr>
              <a:t>Acknowledgement </a:t>
            </a:r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body" idx="1"/>
          </p:nvPr>
        </p:nvSpPr>
        <p:spPr>
          <a:xfrm>
            <a:off x="2209800" y="1295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Provide any acknowledgement and other support on the project.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Widescreen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(Use this template for summer research ppt presentation)  Title of the Project</vt:lpstr>
      <vt:lpstr>Problem Statement, Significance and Goals</vt:lpstr>
      <vt:lpstr>Background</vt:lpstr>
      <vt:lpstr>Research Approach and Methods</vt:lpstr>
      <vt:lpstr>Results</vt:lpstr>
      <vt:lpstr>Innovation, Discussion and Future Work</vt:lpstr>
      <vt:lpstr>Acknowledgement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Atam Dhawan</dc:creator>
  <cp:lastModifiedBy>Dripchak, Kimberly S</cp:lastModifiedBy>
  <cp:revision>1</cp:revision>
  <dcterms:created xsi:type="dcterms:W3CDTF">2022-05-22T14:31:28Z</dcterms:created>
  <dcterms:modified xsi:type="dcterms:W3CDTF">2025-05-14T17:18:59Z</dcterms:modified>
</cp:coreProperties>
</file>